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2"/>
  </p:sldMasterIdLst>
  <p:sldIdLst>
    <p:sldId id="259" r:id="rId3"/>
    <p:sldId id="267" r:id="rId4"/>
    <p:sldId id="268" r:id="rId5"/>
    <p:sldId id="269" r:id="rId6"/>
    <p:sldId id="271" r:id="rId7"/>
    <p:sldId id="272" r:id="rId8"/>
    <p:sldId id="275" r:id="rId9"/>
    <p:sldId id="276" r:id="rId10"/>
    <p:sldId id="277" r:id="rId11"/>
    <p:sldId id="278" r:id="rId12"/>
    <p:sldId id="279" r:id="rId13"/>
    <p:sldId id="262" r:id="rId14"/>
    <p:sldId id="270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564" y="-4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9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r>
              <a:rPr lang="en-US" sz="1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</a:t>
            </a:r>
            <a:r>
              <a:rPr lang="en-US" sz="16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animation looks best on a medium or dark colored background. The text will be hard to read on very light or very dark backgrounds.</a:t>
            </a:r>
            <a:endParaRPr lang="en-US" sz="1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37DD4EB-E7BD-47EF-A2D1-8F9ACBBA40EF}" type="datetimeFigureOut">
              <a:rPr lang="en-US" smtClean="0"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9CE806-FF2D-4385-93E0-7B8C185786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AWDASubscription@cganet.com" TargetMode="External"/><Relationship Id="rId2" Type="http://schemas.openxmlformats.org/officeDocument/2006/relationships/hyperlink" Target="http://www.cganet.com/customer/gawda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5547" y="2264805"/>
            <a:ext cx="102254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SUBSCRIPTION PROGRAM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295" y="335202"/>
            <a:ext cx="3115056" cy="606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7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Publications Should I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P-23, Standard for Categorizing Gas Mixtures Containing Flammable and Nonflammable Components </a:t>
            </a:r>
            <a:r>
              <a:rPr 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$47</a:t>
            </a:r>
          </a:p>
          <a:p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PS-40, CGA Position Statement on Requirements for Installers of Bulk Medical Gas Supply Systems </a:t>
            </a:r>
            <a:r>
              <a:rPr 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$16</a:t>
            </a:r>
          </a:p>
          <a:p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PS-42, CGA Position Statement on Appropriate and Effective Regulations for Medical Gases within 21 CFR Parts 201, 205, and 210/211 </a:t>
            </a:r>
            <a:r>
              <a:rPr 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$136</a:t>
            </a:r>
          </a:p>
          <a:p>
            <a:r>
              <a:rPr lang="en-US" sz="2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SA-22, Safety Alert, Potential of Carbonated Beverage Systems to Create a Life-Threatening Environment </a:t>
            </a:r>
            <a:r>
              <a:rPr 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to everyone</a:t>
            </a:r>
          </a:p>
          <a:p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50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81100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Value to the 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45259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publications listed on the previous slides would cost you $1,596 but with this program you get to download them at no cost.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our smaller members ($5 million in gross sales and less) this potential savings pays for a year’s membership to GAWDA.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publications previous listed are just a sampling of the information available to the membership. For example the V-1 publication on valve outlets and inlets is worth $367.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are several thousands of dollars of help and guidance available to the membership at no cost if you just sign up.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80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9828" y="1392798"/>
            <a:ext cx="106485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7200" b="1" dirty="0"/>
          </a:p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I do to qualify for the program?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83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5" y="1222961"/>
            <a:ext cx="11430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a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GAWDA distributor member in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standing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8700" lvl="1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from GAWDA’s Distributor or Canadian Distributor membership category </a:t>
            </a:r>
          </a:p>
          <a:p>
            <a:pPr marL="1028700" lvl="1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be a former member of CGA with a membership termination date later than October 10, 2011</a:t>
            </a:r>
          </a:p>
          <a:p>
            <a:pPr marL="1028700" lvl="1" indent="-5715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the required safety data for a minimum of the calendar year prior to the subscription access request for access to the publications plus the prior four years to be eligible to win the safety improvement award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81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4236" y="802850"/>
            <a:ext cx="11062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/>
              <a:t> </a:t>
            </a:r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Cost?</a:t>
            </a:r>
          </a:p>
          <a:p>
            <a:pPr algn="ctr"/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</a:t>
            </a:r>
            <a:r>
              <a:rPr lang="en-US" sz="60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benefit of your GAWDA membership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749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7" y="883410"/>
            <a:ext cx="1162962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soon can I start?</a:t>
            </a:r>
          </a:p>
          <a:p>
            <a:pPr algn="ctr"/>
            <a:endParaRPr lang="en-US" sz="4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your OSHA 300A data today and enjoy the benefits of the program immediately.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45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9480" y="657226"/>
            <a:ext cx="11204619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I Sign Up?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Visit:</a:t>
            </a: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48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cganet.com/customer/gawda.aspx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email: </a:t>
            </a:r>
            <a:r>
              <a:rPr lang="en-US" sz="4800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GAWDASubscription@cganet.com</a:t>
            </a:r>
            <a:endParaRPr lang="en-US" sz="4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 lvl="1" algn="ctr"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 call: 703-788-2757</a:t>
            </a:r>
            <a:endParaRPr lang="en-US" sz="480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2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550" y="571500"/>
            <a:ext cx="11239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Take a few minutes and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sign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 for this great 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GAWDA/CGA 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Subscription Program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0525" y="2233195"/>
            <a:ext cx="112680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additional Questions, </a:t>
            </a:r>
          </a:p>
          <a:p>
            <a:pPr algn="ctr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Contact</a:t>
            </a:r>
          </a:p>
          <a:p>
            <a:pPr algn="ctr"/>
            <a:endParaRPr lang="en-US" sz="12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Dodd, MLD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Associates, LLC</a:t>
            </a:r>
          </a:p>
          <a:p>
            <a:pPr algn="ctr"/>
            <a:r>
              <a:rPr lang="en-US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GAWDA DOT, Security, OSHA,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</a:t>
            </a:r>
          </a:p>
          <a:p>
            <a:pPr algn="ctr"/>
            <a:endParaRPr lang="en-US" sz="1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Phone:573-718-2887 </a:t>
            </a:r>
          </a:p>
          <a:p>
            <a:pPr algn="ctr"/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mldsafety@hotmail.com</a:t>
            </a:r>
            <a:endParaRPr lang="en-US" sz="3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1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4852" y="334851"/>
            <a:ext cx="110500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of the many benefits of being a GAWDA member is the CGA Subscription Program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6685" y="2972561"/>
            <a:ext cx="8286405" cy="3300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6482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634" y="1360735"/>
            <a:ext cx="101315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can I do to take advantage of the over 300 publications available through the CGA Program?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635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824" y="728194"/>
            <a:ext cx="11925837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Simple. </a:t>
            </a:r>
            <a:endParaRPr lang="en-US" sz="88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your OSHA 300A information to CGA along with your contact information</a:t>
            </a:r>
            <a:r>
              <a:rPr lang="en-US" sz="6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91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428492"/>
            <a:ext cx="1116115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benefits?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Safety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insurance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Workers Comp  Experience Rating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Labor Costs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752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817" y="331304"/>
            <a:ext cx="115558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benefits sound great, but why do I need this program?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fill cylinders?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visually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requalify LPG cylinders?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requalify acetylene cylinders?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hydrotest cylinders?  </a:t>
            </a:r>
          </a:p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answered yes to any of the above, then several CGA publications are </a:t>
            </a:r>
            <a:r>
              <a:rPr lang="en-US" sz="4000" b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reference materials within the CFR 49.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893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What Publications Should I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C-6, Standard for Visual Inspection of Steel Compressed Gas Cylinders (required by reference CFR 49 §172.102, §173.3, §173.198, §180.205, §180.211, §180.411, 180.519)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$142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C-6.1, Standard for Visual Inspection of High Pressure Aluminum Alloy Compressed Gas Cylinders (required by reference CFR 49 §180.205, §180.209)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$117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C-6.3, Standard for Visual Inspection of Low Pressure Aluminum Alloy Compressed Gas Cylinders (required by reference CFR 49 §180.205)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$47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C-7, Guide to Classification and Labeling of Compressed Gases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$432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10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Publications Should I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C-10, Guidelines to Prepare Cylinders and Tubes for Gas Service and Changes in Gas Service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$45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C-13, Guidelines for Periodic Visual Inspection and Requalification of Acetylene Cylinders (required by reference CFR 49 §173.303, §180.205, §180.209)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$129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G-4.1, Cleaning Equipment for Oxygen Service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$99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G-6.3, Carbon Dioxide Cylinder Filling and Handling Procedures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$47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5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Publications Should I Get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M-2, General Guide for the Manufacture of Medical Gases Classified as Drugs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$94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M-10.2, Food Safety Management Systems and Good Manufacturing Practices for Food Gas Manufacturers at Cylinder Filling and Small Bulk Locations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$62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P-15, Filling of Industrial and Medical Nonflammable Compressed Gas Cylinders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$108</a:t>
            </a:r>
          </a:p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CGA P-20, Standard for Classification of Toxic Gas Mixtures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$75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2300" y="6462950"/>
            <a:ext cx="2039700" cy="39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702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7D0B87-CC55-47F0-8BE5-14E6FB865D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752</Words>
  <Application>Microsoft Office PowerPoint</Application>
  <PresentationFormat>Custom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Publications Should I Get</vt:lpstr>
      <vt:lpstr>What Publications Should I Get</vt:lpstr>
      <vt:lpstr>What Publications Should I Get</vt:lpstr>
      <vt:lpstr>What Publications Should I Get</vt:lpstr>
      <vt:lpstr>Value to the Member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2016-07-05T20:50:03Z</dcterms:created>
  <dcterms:modified xsi:type="dcterms:W3CDTF">2016-08-22T16:19:05Z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TC040144249991</vt:lpwstr>
  </property>
</Properties>
</file>